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5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1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4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EB89-6D75-424F-9289-BA2A6E0A10E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3724-905A-42B9-8E8B-7E34EBB7B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phone test - from bass to upper limit of human ea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2892" y="368740"/>
            <a:ext cx="8458199" cy="539885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554941" y="53355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C000"/>
                </a:solidFill>
              </a:rPr>
              <a:t>20 Hz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998197" y="5335591"/>
            <a:ext cx="150887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C000"/>
                </a:solidFill>
              </a:rPr>
              <a:t>20 </a:t>
            </a:r>
            <a:r>
              <a:rPr lang="hu-HU" sz="2400" b="1" dirty="0" smtClean="0">
                <a:solidFill>
                  <a:srgbClr val="FFC000"/>
                </a:solidFill>
              </a:rPr>
              <a:t>000 Hz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6" name="Felfelé nyíl 5"/>
          <p:cNvSpPr/>
          <p:nvPr/>
        </p:nvSpPr>
        <p:spPr>
          <a:xfrm>
            <a:off x="2850318" y="5100853"/>
            <a:ext cx="216000" cy="288000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elfelé nyíl 6"/>
          <p:cNvSpPr/>
          <p:nvPr/>
        </p:nvSpPr>
        <p:spPr>
          <a:xfrm>
            <a:off x="8469398" y="5115265"/>
            <a:ext cx="216000" cy="288000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Szélesvásznú</PresentationFormat>
  <Paragraphs>2</Paragraphs>
  <Slides>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Toshiba</dc:creator>
  <cp:lastModifiedBy>Zagyva-Óvári Irén</cp:lastModifiedBy>
  <cp:revision>2</cp:revision>
  <dcterms:created xsi:type="dcterms:W3CDTF">2017-10-01T16:53:26Z</dcterms:created>
  <dcterms:modified xsi:type="dcterms:W3CDTF">2021-11-16T13:47:29Z</dcterms:modified>
</cp:coreProperties>
</file>